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-78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10/23/2014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World Languages - Mandarin Chinese II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World Languages - Mandarin Chinese II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284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49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06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392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2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448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78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45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03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World Languages - Mandarin Chinese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968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375</Words>
  <Application>Microsoft Office PowerPoint</Application>
  <PresentationFormat>On-screen Show (4:3)</PresentationFormat>
  <Paragraphs>37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2014-10-23T19:47:25Z</dcterms:modified>
</cp:coreProperties>
</file>