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Mandarin Chinese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Mandarin Chinese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Mandarin Chinese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375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2014-10-23T19:47:25Z</dcterms:modified>
</cp:coreProperties>
</file>